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56" r:id="rId6"/>
    <p:sldId id="265" r:id="rId7"/>
    <p:sldId id="266" r:id="rId8"/>
    <p:sldId id="267" r:id="rId9"/>
    <p:sldId id="268" r:id="rId10"/>
    <p:sldId id="269" r:id="rId1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02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34F8-92C2-4040-8920-0B85AEA13078}" type="datetimeFigureOut">
              <a:rPr lang="zh-CN" altLang="en-US" smtClean="0"/>
              <a:pPr/>
              <a:t>2018/2/19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9F62-B378-4CE4-9D55-BDE22F9D1A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34F8-92C2-4040-8920-0B85AEA13078}" type="datetimeFigureOut">
              <a:rPr lang="zh-CN" altLang="en-US" smtClean="0"/>
              <a:pPr/>
              <a:t>2018/2/19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9F62-B378-4CE4-9D55-BDE22F9D1A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34F8-92C2-4040-8920-0B85AEA13078}" type="datetimeFigureOut">
              <a:rPr lang="zh-CN" altLang="en-US" smtClean="0"/>
              <a:pPr/>
              <a:t>2018/2/19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9F62-B378-4CE4-9D55-BDE22F9D1A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34F8-92C2-4040-8920-0B85AEA13078}" type="datetimeFigureOut">
              <a:rPr lang="zh-CN" altLang="en-US" smtClean="0"/>
              <a:pPr/>
              <a:t>2018/2/19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9F62-B378-4CE4-9D55-BDE22F9D1A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34F8-92C2-4040-8920-0B85AEA13078}" type="datetimeFigureOut">
              <a:rPr lang="zh-CN" altLang="en-US" smtClean="0"/>
              <a:pPr/>
              <a:t>2018/2/19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9F62-B378-4CE4-9D55-BDE22F9D1A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34F8-92C2-4040-8920-0B85AEA13078}" type="datetimeFigureOut">
              <a:rPr lang="zh-CN" altLang="en-US" smtClean="0"/>
              <a:pPr/>
              <a:t>2018/2/19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9F62-B378-4CE4-9D55-BDE22F9D1A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34F8-92C2-4040-8920-0B85AEA13078}" type="datetimeFigureOut">
              <a:rPr lang="zh-CN" altLang="en-US" smtClean="0"/>
              <a:pPr/>
              <a:t>2018/2/19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9F62-B378-4CE4-9D55-BDE22F9D1A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34F8-92C2-4040-8920-0B85AEA13078}" type="datetimeFigureOut">
              <a:rPr lang="zh-CN" altLang="en-US" smtClean="0"/>
              <a:pPr/>
              <a:t>2018/2/19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9F62-B378-4CE4-9D55-BDE22F9D1A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34F8-92C2-4040-8920-0B85AEA13078}" type="datetimeFigureOut">
              <a:rPr lang="zh-CN" altLang="en-US" smtClean="0"/>
              <a:pPr/>
              <a:t>2018/2/19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9F62-B378-4CE4-9D55-BDE22F9D1A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34F8-92C2-4040-8920-0B85AEA13078}" type="datetimeFigureOut">
              <a:rPr lang="zh-CN" altLang="en-US" smtClean="0"/>
              <a:pPr/>
              <a:t>2018/2/19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9F62-B378-4CE4-9D55-BDE22F9D1A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34F8-92C2-4040-8920-0B85AEA13078}" type="datetimeFigureOut">
              <a:rPr lang="zh-CN" altLang="en-US" smtClean="0"/>
              <a:pPr/>
              <a:t>2018/2/19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39F62-B378-4CE4-9D55-BDE22F9D1A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A34F8-92C2-4040-8920-0B85AEA13078}" type="datetimeFigureOut">
              <a:rPr lang="zh-CN" altLang="en-US" smtClean="0"/>
              <a:pPr/>
              <a:t>2018/2/19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39F62-B378-4CE4-9D55-BDE22F9D1A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.1.tif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733126"/>
            <a:ext cx="8350704" cy="5789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Figure 1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.4B. tif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" y="1039368"/>
            <a:ext cx="8503920" cy="4779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Figure 4B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. 2A. tif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" y="512064"/>
            <a:ext cx="8351520" cy="5833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Figure 2A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. 2B. tif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664" y="316992"/>
            <a:ext cx="8424672" cy="6224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Figure 2B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. 2C. tif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" y="999744"/>
            <a:ext cx="9015984" cy="4858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Figure 2C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84" descr="Fig. 3A. tif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" y="441960"/>
            <a:ext cx="9052560" cy="597408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179512" y="1886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Figure 3A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. 3B. tif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368" y="445008"/>
            <a:ext cx="8589264" cy="5967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Figure 3B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. 3C. tif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824" y="1027176"/>
            <a:ext cx="8912352" cy="4803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Figure 3C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. 3D. tif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224" y="1097280"/>
            <a:ext cx="8607552" cy="4663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Figure 3D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g.4A. tif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232" y="1048512"/>
            <a:ext cx="8479536" cy="4760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Figure 4A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20</Words>
  <Application>Microsoft Office PowerPoint</Application>
  <PresentationFormat>全屏显示(4:3)</PresentationFormat>
  <Paragraphs>10</Paragraphs>
  <Slides>10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jun zhao</dc:creator>
  <cp:lastModifiedBy>jun zhao</cp:lastModifiedBy>
  <cp:revision>9</cp:revision>
  <dcterms:created xsi:type="dcterms:W3CDTF">2018-02-13T02:36:17Z</dcterms:created>
  <dcterms:modified xsi:type="dcterms:W3CDTF">2018-02-19T08:11:29Z</dcterms:modified>
</cp:coreProperties>
</file>