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3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1769-6C9E-4238-91CA-E6D6760CF1A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D664-0599-4168-BA1F-5712D64A7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5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28343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Figure 1. A</a:t>
            </a:r>
            <a:r>
              <a:rPr lang="en-US" dirty="0"/>
              <a:t> Digital subtraction arteriogram (DSA) of a 73-year-old female demonstrates a 6-mm </a:t>
            </a:r>
            <a:r>
              <a:rPr lang="en-US" dirty="0" err="1"/>
              <a:t>pseudoaneurysm</a:t>
            </a:r>
            <a:r>
              <a:rPr lang="en-US" dirty="0"/>
              <a:t> (short arrow) of the superior polar splenic artery (long arrow) that is arising from the proximal part of the main splenic artery (double arrows). </a:t>
            </a:r>
            <a:r>
              <a:rPr lang="en-US" b="1" dirty="0"/>
              <a:t>B.</a:t>
            </a:r>
            <a:r>
              <a:rPr lang="en-US" dirty="0"/>
              <a:t> On delayed arteriogram, extravasation of contrast material from the </a:t>
            </a:r>
            <a:r>
              <a:rPr lang="en-US" dirty="0" err="1"/>
              <a:t>pseudoaneurysm</a:t>
            </a:r>
            <a:r>
              <a:rPr lang="en-US" dirty="0"/>
              <a:t> (short arrow) demonstrates a tubular appearance with varying widths as it pools in the gastric </a:t>
            </a:r>
            <a:r>
              <a:rPr lang="en-US" dirty="0" err="1"/>
              <a:t>rugae</a:t>
            </a:r>
            <a:r>
              <a:rPr lang="en-US" dirty="0"/>
              <a:t> (long arrows), comparing to more straight and smooth appearance of the splenic vein (double arrows). </a:t>
            </a:r>
            <a:r>
              <a:rPr lang="en-US" b="1" dirty="0"/>
              <a:t>C.</a:t>
            </a:r>
            <a:r>
              <a:rPr lang="en-US" dirty="0"/>
              <a:t> Follow-up DSA after </a:t>
            </a:r>
            <a:r>
              <a:rPr lang="en-US" dirty="0" err="1"/>
              <a:t>transarterial</a:t>
            </a:r>
            <a:r>
              <a:rPr lang="en-US" dirty="0"/>
              <a:t> embolization demonstrates complete occlusion of the superior polar splenic artery with a </a:t>
            </a:r>
            <a:r>
              <a:rPr lang="en-US" dirty="0" err="1"/>
              <a:t>microcoil</a:t>
            </a:r>
            <a:r>
              <a:rPr lang="en-US" dirty="0"/>
              <a:t> placed across the neck of the </a:t>
            </a:r>
            <a:r>
              <a:rPr lang="en-US" dirty="0" err="1"/>
              <a:t>pseudoaneurysm</a:t>
            </a:r>
            <a:r>
              <a:rPr lang="en-US" dirty="0"/>
              <a:t> (arrow).</a:t>
            </a:r>
          </a:p>
        </p:txBody>
      </p:sp>
    </p:spTree>
    <p:extLst>
      <p:ext uri="{BB962C8B-B14F-4D97-AF65-F5344CB8AC3E}">
        <p14:creationId xmlns:p14="http://schemas.microsoft.com/office/powerpoint/2010/main" val="85549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74" y="822649"/>
            <a:ext cx="7181088" cy="5522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8983" y="5975631"/>
            <a:ext cx="119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Figure 1. </a:t>
            </a:r>
            <a:r>
              <a:rPr lang="en-US" b="1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75" y="1143000"/>
            <a:ext cx="6995160" cy="53754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4075" y="6149160"/>
            <a:ext cx="113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1.B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801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7" y="798731"/>
            <a:ext cx="7394845" cy="5732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7313" y="6162310"/>
            <a:ext cx="117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1.C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2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135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Givers</dc:creator>
  <cp:lastModifiedBy>Joy Givers</cp:lastModifiedBy>
  <cp:revision>5</cp:revision>
  <dcterms:created xsi:type="dcterms:W3CDTF">2018-02-26T22:53:08Z</dcterms:created>
  <dcterms:modified xsi:type="dcterms:W3CDTF">2018-04-23T22:50:02Z</dcterms:modified>
</cp:coreProperties>
</file>