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D87B-8605-B841-85CF-EEE1F3B59F06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1A88-D03F-FE4B-9AE4-92AC2342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D87B-8605-B841-85CF-EEE1F3B59F06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1A88-D03F-FE4B-9AE4-92AC2342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D87B-8605-B841-85CF-EEE1F3B59F06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1A88-D03F-FE4B-9AE4-92AC2342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D87B-8605-B841-85CF-EEE1F3B59F06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1A88-D03F-FE4B-9AE4-92AC2342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9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D87B-8605-B841-85CF-EEE1F3B59F06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1A88-D03F-FE4B-9AE4-92AC2342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D87B-8605-B841-85CF-EEE1F3B59F06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1A88-D03F-FE4B-9AE4-92AC2342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0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D87B-8605-B841-85CF-EEE1F3B59F06}" type="datetimeFigureOut">
              <a:rPr lang="en-US" smtClean="0"/>
              <a:t>11/6/19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1A88-D03F-FE4B-9AE4-92AC2342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3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D87B-8605-B841-85CF-EEE1F3B59F06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1A88-D03F-FE4B-9AE4-92AC2342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D87B-8605-B841-85CF-EEE1F3B59F06}" type="datetimeFigureOut">
              <a:rPr lang="en-US" smtClean="0"/>
              <a:t>11/6/19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1A88-D03F-FE4B-9AE4-92AC2342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5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D87B-8605-B841-85CF-EEE1F3B59F06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1A88-D03F-FE4B-9AE4-92AC2342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1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D87B-8605-B841-85CF-EEE1F3B59F06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1A88-D03F-FE4B-9AE4-92AC2342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AD87B-8605-B841-85CF-EEE1F3B59F06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1A88-D03F-FE4B-9AE4-92AC2342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555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35169" y="3608610"/>
            <a:ext cx="897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WT </a:t>
            </a:r>
            <a:r>
              <a:rPr lang="en-US" dirty="0" smtClean="0"/>
              <a:t>HH</a:t>
            </a:r>
            <a:endParaRPr lang="en-US" baseline="-25000" dirty="0" smtClean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331973" y="3608610"/>
            <a:ext cx="897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WT </a:t>
            </a:r>
            <a:r>
              <a:rPr lang="en-US" dirty="0" smtClean="0"/>
              <a:t>HH</a:t>
            </a:r>
            <a:endParaRPr lang="en-US" baseline="-25000" dirty="0" smtClean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620875" y="3375775"/>
            <a:ext cx="13635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WT </a:t>
            </a:r>
            <a:r>
              <a:rPr lang="en-US" dirty="0" smtClean="0"/>
              <a:t>HH800</a:t>
            </a:r>
            <a:endParaRPr lang="en-US" baseline="-25000" dirty="0" smtClean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157659" y="3375775"/>
            <a:ext cx="13635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WT </a:t>
            </a:r>
            <a:r>
              <a:rPr lang="en-US" dirty="0" smtClean="0"/>
              <a:t>HH800</a:t>
            </a:r>
            <a:endParaRPr lang="en-US" baseline="-25000" dirty="0" smtClean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6684506" y="3375778"/>
            <a:ext cx="13635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rdsA</a:t>
            </a:r>
            <a:r>
              <a:rPr lang="en-US" dirty="0" smtClean="0"/>
              <a:t> HH800</a:t>
            </a:r>
            <a:endParaRPr lang="en-US" baseline="-25000" dirty="0" smtClean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7152616" y="3375778"/>
            <a:ext cx="13635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rdsA</a:t>
            </a:r>
            <a:r>
              <a:rPr lang="en-US" dirty="0" smtClean="0"/>
              <a:t> HH800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11192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Duprey</dc:creator>
  <cp:lastModifiedBy>Alexandre Duprey</cp:lastModifiedBy>
  <cp:revision>7</cp:revision>
  <dcterms:created xsi:type="dcterms:W3CDTF">2019-11-06T18:03:16Z</dcterms:created>
  <dcterms:modified xsi:type="dcterms:W3CDTF">2019-11-06T18:37:23Z</dcterms:modified>
</cp:coreProperties>
</file>