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1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6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9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8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5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2ABE-A2EA-4A0E-B1CE-40FDE019D02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8DCB-3FBE-409F-9299-F0EF6F0AC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6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R. Whitaker tRNA + metal cold gel shift 3-4-15 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9" t="56792" r="43744" b="31258"/>
          <a:stretch/>
        </p:blipFill>
        <p:spPr bwMode="auto">
          <a:xfrm>
            <a:off x="1668432" y="2002676"/>
            <a:ext cx="1990356" cy="100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5"/>
          <p:cNvSpPr txBox="1">
            <a:spLocks noChangeArrowheads="1"/>
          </p:cNvSpPr>
          <p:nvPr/>
        </p:nvSpPr>
        <p:spPr bwMode="auto">
          <a:xfrm>
            <a:off x="1793026" y="1713003"/>
            <a:ext cx="1181337" cy="32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altLang="en-US" sz="1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</a:p>
        </p:txBody>
      </p:sp>
      <p:sp>
        <p:nvSpPr>
          <p:cNvPr id="6" name="TextBox 46"/>
          <p:cNvSpPr txBox="1">
            <a:spLocks noChangeArrowheads="1"/>
          </p:cNvSpPr>
          <p:nvPr/>
        </p:nvSpPr>
        <p:spPr bwMode="auto">
          <a:xfrm>
            <a:off x="2439571" y="1722134"/>
            <a:ext cx="1181337" cy="32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en-US" sz="1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>
            <a:off x="3113823" y="1722239"/>
            <a:ext cx="1181337" cy="32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/>
              <a:t>Pb</a:t>
            </a:r>
            <a:r>
              <a:rPr lang="en-US" altLang="en-US" sz="1500" b="1" baseline="30000" dirty="0"/>
              <a:t>2+</a:t>
            </a:r>
          </a:p>
        </p:txBody>
      </p:sp>
      <p:sp>
        <p:nvSpPr>
          <p:cNvPr id="8" name="TextBox 48"/>
          <p:cNvSpPr txBox="1">
            <a:spLocks noChangeArrowheads="1"/>
          </p:cNvSpPr>
          <p:nvPr/>
        </p:nvSpPr>
        <p:spPr bwMode="auto">
          <a:xfrm>
            <a:off x="1584095" y="1452130"/>
            <a:ext cx="3357563" cy="32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tRNA</a:t>
            </a:r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complex with (at 4 </a:t>
            </a:r>
            <a:r>
              <a:rPr lang="en-US" altLang="en-US" sz="15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62163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R. Whitaker tRNA + metal gel shift 2-13-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0" t="59923" r="45380" b="24734"/>
          <a:stretch/>
        </p:blipFill>
        <p:spPr bwMode="auto">
          <a:xfrm>
            <a:off x="3835653" y="3186555"/>
            <a:ext cx="1838545" cy="1135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2"/>
          <p:cNvSpPr txBox="1">
            <a:spLocks noChangeArrowheads="1"/>
          </p:cNvSpPr>
          <p:nvPr/>
        </p:nvSpPr>
        <p:spPr bwMode="auto">
          <a:xfrm>
            <a:off x="3865046" y="2899367"/>
            <a:ext cx="609360" cy="32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/>
              <a:t>Mg</a:t>
            </a:r>
            <a:r>
              <a:rPr lang="en-US" altLang="en-US" sz="1500" b="1" baseline="30000" dirty="0"/>
              <a:t>2+</a:t>
            </a:r>
          </a:p>
        </p:txBody>
      </p:sp>
      <p:sp>
        <p:nvSpPr>
          <p:cNvPr id="7" name="TextBox 53"/>
          <p:cNvSpPr txBox="1">
            <a:spLocks noChangeArrowheads="1"/>
          </p:cNvSpPr>
          <p:nvPr/>
        </p:nvSpPr>
        <p:spPr bwMode="auto">
          <a:xfrm>
            <a:off x="4465402" y="2908493"/>
            <a:ext cx="618828" cy="32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/>
              <a:t>Cu</a:t>
            </a:r>
            <a:r>
              <a:rPr lang="en-US" altLang="en-US" sz="1500" b="1" baseline="30000" dirty="0"/>
              <a:t>2+</a:t>
            </a:r>
          </a:p>
        </p:txBody>
      </p:sp>
      <p:sp>
        <p:nvSpPr>
          <p:cNvPr id="8" name="TextBox 54"/>
          <p:cNvSpPr txBox="1">
            <a:spLocks noChangeArrowheads="1"/>
          </p:cNvSpPr>
          <p:nvPr/>
        </p:nvSpPr>
        <p:spPr bwMode="auto">
          <a:xfrm>
            <a:off x="5084229" y="2908603"/>
            <a:ext cx="1181321" cy="32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/>
              <a:t>Pb</a:t>
            </a:r>
            <a:r>
              <a:rPr lang="en-US" altLang="en-US" sz="1500" b="1" baseline="30000" dirty="0"/>
              <a:t>2+</a:t>
            </a:r>
          </a:p>
        </p:txBody>
      </p:sp>
      <p:sp>
        <p:nvSpPr>
          <p:cNvPr id="9" name="TextBox 55"/>
          <p:cNvSpPr txBox="1">
            <a:spLocks noChangeArrowheads="1"/>
          </p:cNvSpPr>
          <p:nvPr/>
        </p:nvSpPr>
        <p:spPr bwMode="auto">
          <a:xfrm>
            <a:off x="3724273" y="2662094"/>
            <a:ext cx="3595688" cy="323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tRNA</a:t>
            </a:r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complex with (at 25 </a:t>
            </a:r>
            <a:r>
              <a:rPr lang="en-US" altLang="en-US" sz="1500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65398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rwhitaker80@gmail.com</dc:creator>
  <cp:lastModifiedBy>rwhitaker80@gmail.com</cp:lastModifiedBy>
  <cp:revision>1</cp:revision>
  <dcterms:created xsi:type="dcterms:W3CDTF">2016-10-05T20:36:02Z</dcterms:created>
  <dcterms:modified xsi:type="dcterms:W3CDTF">2016-10-05T20:38:40Z</dcterms:modified>
</cp:coreProperties>
</file>