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995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09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4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065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83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495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80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815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95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0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417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8D6B-C75D-4D56-BA17-771A89B3B1D2}" type="datetimeFigureOut">
              <a:rPr lang="es-MX" smtClean="0"/>
              <a:t>23/03/2018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DE28B-61B7-4139-818E-5EE9F1E5561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23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6200000">
            <a:off x="-705202" y="2458236"/>
            <a:ext cx="30914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IL-6/GAPDH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 rot="16200000">
            <a:off x="-4973" y="1101371"/>
            <a:ext cx="1682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TNF-</a:t>
            </a:r>
            <a:r>
              <a:rPr lang="el-G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/GAPDH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112080" y="345402"/>
            <a:ext cx="4606749" cy="6040928"/>
            <a:chOff x="112080" y="590103"/>
            <a:chExt cx="4606749" cy="6040928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43909" y="812387"/>
              <a:ext cx="2780935" cy="1626465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7866" y="749011"/>
              <a:ext cx="1339585" cy="677694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960" y="2954614"/>
              <a:ext cx="2756832" cy="162646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37866" y="3090153"/>
              <a:ext cx="1339585" cy="677694"/>
            </a:xfrm>
            <a:prstGeom prst="rect">
              <a:avLst/>
            </a:prstGeom>
          </p:spPr>
        </p:pic>
        <p:grpSp>
          <p:nvGrpSpPr>
            <p:cNvPr id="14" name="Grupo 13"/>
            <p:cNvGrpSpPr/>
            <p:nvPr/>
          </p:nvGrpSpPr>
          <p:grpSpPr>
            <a:xfrm>
              <a:off x="682240" y="4316116"/>
              <a:ext cx="4036589" cy="2314915"/>
              <a:chOff x="691061" y="4197182"/>
              <a:chExt cx="4036589" cy="2314915"/>
            </a:xfrm>
          </p:grpSpPr>
          <p:pic>
            <p:nvPicPr>
              <p:cNvPr id="10" name="Imagen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90018" y="4762085"/>
                <a:ext cx="2768883" cy="1750012"/>
              </a:xfrm>
              <a:prstGeom prst="rect">
                <a:avLst/>
              </a:prstGeom>
            </p:spPr>
          </p:pic>
          <p:sp>
            <p:nvSpPr>
              <p:cNvPr id="11" name="CuadroTexto 10"/>
              <p:cNvSpPr txBox="1"/>
              <p:nvPr/>
            </p:nvSpPr>
            <p:spPr>
              <a:xfrm rot="16200000">
                <a:off x="-260992" y="5149235"/>
                <a:ext cx="22118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TGF-</a:t>
                </a:r>
                <a:r>
                  <a:rPr lang="el-GR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s-MX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/GAPDH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3" name="Imagen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88065" y="4959397"/>
                <a:ext cx="1339585" cy="677694"/>
              </a:xfrm>
              <a:prstGeom prst="rect">
                <a:avLst/>
              </a:prstGeom>
            </p:spPr>
          </p:pic>
        </p:grpSp>
        <p:sp>
          <p:nvSpPr>
            <p:cNvPr id="16" name="CuadroTexto 15"/>
            <p:cNvSpPr txBox="1"/>
            <p:nvPr/>
          </p:nvSpPr>
          <p:spPr>
            <a:xfrm>
              <a:off x="112080" y="590103"/>
              <a:ext cx="49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4986562" y="-169081"/>
            <a:ext cx="7093688" cy="2650791"/>
            <a:chOff x="4986562" y="75620"/>
            <a:chExt cx="7093688" cy="2650791"/>
          </a:xfrm>
        </p:grpSpPr>
        <p:grpSp>
          <p:nvGrpSpPr>
            <p:cNvPr id="29" name="Grupo 28"/>
            <p:cNvGrpSpPr/>
            <p:nvPr/>
          </p:nvGrpSpPr>
          <p:grpSpPr>
            <a:xfrm>
              <a:off x="5342108" y="462329"/>
              <a:ext cx="3352914" cy="2227976"/>
              <a:chOff x="5342108" y="462329"/>
              <a:chExt cx="3352914" cy="2227976"/>
            </a:xfrm>
          </p:grpSpPr>
          <p:sp>
            <p:nvSpPr>
              <p:cNvPr id="17" name="CuadroTexto 16"/>
              <p:cNvSpPr txBox="1"/>
              <p:nvPr/>
            </p:nvSpPr>
            <p:spPr>
              <a:xfrm rot="16200000">
                <a:off x="4405229" y="1399208"/>
                <a:ext cx="21815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HMGB1/GAPDH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18" name="Imagen 1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4672" y="1096741"/>
                <a:ext cx="3004010" cy="1593564"/>
              </a:xfrm>
              <a:prstGeom prst="rect">
                <a:avLst/>
              </a:prstGeom>
            </p:spPr>
          </p:pic>
          <p:pic>
            <p:nvPicPr>
              <p:cNvPr id="21" name="Imagen 2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33481" y="777624"/>
                <a:ext cx="1161541" cy="586231"/>
              </a:xfrm>
              <a:prstGeom prst="rect">
                <a:avLst/>
              </a:prstGeom>
            </p:spPr>
          </p:pic>
        </p:grpSp>
        <p:grpSp>
          <p:nvGrpSpPr>
            <p:cNvPr id="30" name="Grupo 29"/>
            <p:cNvGrpSpPr/>
            <p:nvPr/>
          </p:nvGrpSpPr>
          <p:grpSpPr>
            <a:xfrm>
              <a:off x="8774100" y="75620"/>
              <a:ext cx="3306150" cy="2650791"/>
              <a:chOff x="8774100" y="75620"/>
              <a:chExt cx="3306150" cy="2650791"/>
            </a:xfrm>
          </p:grpSpPr>
          <p:pic>
            <p:nvPicPr>
              <p:cNvPr id="19" name="Imagen 18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009530" y="1134359"/>
                <a:ext cx="2978614" cy="1592052"/>
              </a:xfrm>
              <a:prstGeom prst="rect">
                <a:avLst/>
              </a:prstGeom>
            </p:spPr>
          </p:pic>
          <p:sp>
            <p:nvSpPr>
              <p:cNvPr id="20" name="CuadroTexto 19"/>
              <p:cNvSpPr txBox="1"/>
              <p:nvPr/>
            </p:nvSpPr>
            <p:spPr>
              <a:xfrm rot="16200000">
                <a:off x="7676064" y="1173656"/>
                <a:ext cx="25038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TLR4/GAPDH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2" name="Imagen 2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18709" y="823599"/>
                <a:ext cx="1161541" cy="586231"/>
              </a:xfrm>
              <a:prstGeom prst="rect">
                <a:avLst/>
              </a:prstGeom>
            </p:spPr>
          </p:pic>
        </p:grpSp>
        <p:sp>
          <p:nvSpPr>
            <p:cNvPr id="33" name="CuadroTexto 32"/>
            <p:cNvSpPr txBox="1"/>
            <p:nvPr/>
          </p:nvSpPr>
          <p:spPr>
            <a:xfrm>
              <a:off x="4986562" y="590103"/>
              <a:ext cx="49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</p:grpSp>
      <p:grpSp>
        <p:nvGrpSpPr>
          <p:cNvPr id="12" name="Grupo 11"/>
          <p:cNvGrpSpPr/>
          <p:nvPr/>
        </p:nvGrpSpPr>
        <p:grpSpPr>
          <a:xfrm>
            <a:off x="5031278" y="3515156"/>
            <a:ext cx="6956866" cy="2207084"/>
            <a:chOff x="5031278" y="3759857"/>
            <a:chExt cx="6956866" cy="2207084"/>
          </a:xfrm>
        </p:grpSpPr>
        <p:grpSp>
          <p:nvGrpSpPr>
            <p:cNvPr id="31" name="Grupo 30"/>
            <p:cNvGrpSpPr/>
            <p:nvPr/>
          </p:nvGrpSpPr>
          <p:grpSpPr>
            <a:xfrm>
              <a:off x="5386474" y="3759857"/>
              <a:ext cx="3249532" cy="2207084"/>
              <a:chOff x="5386474" y="3090153"/>
              <a:chExt cx="3249532" cy="2207084"/>
            </a:xfrm>
          </p:grpSpPr>
          <p:sp>
            <p:nvSpPr>
              <p:cNvPr id="23" name="CuadroTexto 22"/>
              <p:cNvSpPr txBox="1"/>
              <p:nvPr/>
            </p:nvSpPr>
            <p:spPr>
              <a:xfrm rot="16200000">
                <a:off x="4505055" y="3971572"/>
                <a:ext cx="20706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az-Cyrl-AZ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  <a:r>
                  <a:rPr lang="es-MX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B-</a:t>
                </a:r>
                <a:r>
                  <a:rPr lang="el-GR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/GAPDH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4" name="Imagen 23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643886" y="3696030"/>
                <a:ext cx="2992120" cy="1601207"/>
              </a:xfrm>
              <a:prstGeom prst="rect">
                <a:avLst/>
              </a:prstGeom>
            </p:spPr>
          </p:pic>
          <p:pic>
            <p:nvPicPr>
              <p:cNvPr id="27" name="Imagen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76980" y="3132665"/>
                <a:ext cx="1161541" cy="586231"/>
              </a:xfrm>
              <a:prstGeom prst="rect">
                <a:avLst/>
              </a:prstGeom>
            </p:spPr>
          </p:pic>
        </p:grpSp>
        <p:grpSp>
          <p:nvGrpSpPr>
            <p:cNvPr id="32" name="Grupo 31"/>
            <p:cNvGrpSpPr/>
            <p:nvPr/>
          </p:nvGrpSpPr>
          <p:grpSpPr>
            <a:xfrm>
              <a:off x="8746967" y="3848270"/>
              <a:ext cx="3241177" cy="2072797"/>
              <a:chOff x="8746967" y="3178566"/>
              <a:chExt cx="3241177" cy="2072797"/>
            </a:xfrm>
          </p:grpSpPr>
          <p:sp>
            <p:nvSpPr>
              <p:cNvPr id="25" name="CuadroTexto 24"/>
              <p:cNvSpPr txBox="1"/>
              <p:nvPr/>
            </p:nvSpPr>
            <p:spPr>
              <a:xfrm rot="16200000">
                <a:off x="7865548" y="4059985"/>
                <a:ext cx="20706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p-p65/NF-</a:t>
                </a:r>
                <a:r>
                  <a:rPr lang="az-Cyrl-AZ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</a:t>
                </a:r>
                <a:r>
                  <a:rPr lang="es-MX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Bp65</a:t>
                </a:r>
                <a:r>
                  <a:rPr lang="en-US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6" name="Imagen 25"/>
              <p:cNvPicPr>
                <a:picLocks noChangeAspect="1"/>
              </p:cNvPicPr>
              <p:nvPr/>
            </p:nvPicPr>
            <p:blipFill rotWithShape="1">
              <a:blip r:embed="rId9"/>
              <a:srcRect l="1227"/>
              <a:stretch/>
            </p:blipFill>
            <p:spPr>
              <a:xfrm>
                <a:off x="9009530" y="3685069"/>
                <a:ext cx="2961549" cy="1566294"/>
              </a:xfrm>
              <a:prstGeom prst="rect">
                <a:avLst/>
              </a:prstGeom>
            </p:spPr>
          </p:pic>
          <p:pic>
            <p:nvPicPr>
              <p:cNvPr id="28" name="Imagen 2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826603" y="3178640"/>
                <a:ext cx="1161541" cy="586231"/>
              </a:xfrm>
              <a:prstGeom prst="rect">
                <a:avLst/>
              </a:prstGeom>
            </p:spPr>
          </p:pic>
        </p:grpSp>
        <p:sp>
          <p:nvSpPr>
            <p:cNvPr id="34" name="CuadroTexto 33"/>
            <p:cNvSpPr txBox="1"/>
            <p:nvPr/>
          </p:nvSpPr>
          <p:spPr>
            <a:xfrm>
              <a:off x="5031278" y="3910818"/>
              <a:ext cx="49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s-MX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5" name="CuadroTexto 4"/>
          <p:cNvSpPr txBox="1"/>
          <p:nvPr/>
        </p:nvSpPr>
        <p:spPr>
          <a:xfrm>
            <a:off x="325318" y="6527941"/>
            <a:ext cx="15049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401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EDITH SM</dc:creator>
  <cp:lastModifiedBy>EDITH SM</cp:lastModifiedBy>
  <cp:revision>3</cp:revision>
  <dcterms:created xsi:type="dcterms:W3CDTF">2018-03-23T05:41:16Z</dcterms:created>
  <dcterms:modified xsi:type="dcterms:W3CDTF">2018-03-23T16:25:48Z</dcterms:modified>
</cp:coreProperties>
</file>