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B407-81AF-45F7-A3B9-A79C2D6A933B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D56A-A813-4712-B7A9-AACF2884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08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B407-81AF-45F7-A3B9-A79C2D6A933B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D56A-A813-4712-B7A9-AACF2884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76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B407-81AF-45F7-A3B9-A79C2D6A933B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D56A-A813-4712-B7A9-AACF2884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28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B407-81AF-45F7-A3B9-A79C2D6A933B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D56A-A813-4712-B7A9-AACF2884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288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B407-81AF-45F7-A3B9-A79C2D6A933B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D56A-A813-4712-B7A9-AACF2884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3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B407-81AF-45F7-A3B9-A79C2D6A933B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D56A-A813-4712-B7A9-AACF2884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169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B407-81AF-45F7-A3B9-A79C2D6A933B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D56A-A813-4712-B7A9-AACF2884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46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B407-81AF-45F7-A3B9-A79C2D6A933B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D56A-A813-4712-B7A9-AACF2884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36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B407-81AF-45F7-A3B9-A79C2D6A933B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D56A-A813-4712-B7A9-AACF2884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1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B407-81AF-45F7-A3B9-A79C2D6A933B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D56A-A813-4712-B7A9-AACF2884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977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B407-81AF-45F7-A3B9-A79C2D6A933B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D56A-A813-4712-B7A9-AACF2884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709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8B407-81AF-45F7-A3B9-A79C2D6A933B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ED56A-A813-4712-B7A9-AACF2884CD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58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487" y="885814"/>
            <a:ext cx="3776943" cy="187402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 rot="16200000">
            <a:off x="70761" y="4501189"/>
            <a:ext cx="1959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IL-6/GAPDH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 rot="16200000">
            <a:off x="37738" y="1438110"/>
            <a:ext cx="1959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TNF-</a:t>
            </a:r>
            <a:r>
              <a:rPr lang="el-G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/GAPDH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4216" y="897034"/>
            <a:ext cx="3915633" cy="187402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 rot="16200000">
            <a:off x="5617025" y="1440576"/>
            <a:ext cx="2100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TGF-</a:t>
            </a:r>
            <a:r>
              <a:rPr lang="el-G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/GAPDH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487" y="4125882"/>
            <a:ext cx="3818790" cy="187402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540" y="379850"/>
            <a:ext cx="1229599" cy="73825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0250" y="351450"/>
            <a:ext cx="1229599" cy="73825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8381" y="4117324"/>
            <a:ext cx="3741275" cy="1917562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 rot="16200000">
            <a:off x="5687512" y="4909004"/>
            <a:ext cx="1959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p-p65/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NF-</a:t>
            </a:r>
            <a:r>
              <a:rPr lang="az-Cyrl-AZ" sz="14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B-p65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0249" y="3543264"/>
            <a:ext cx="1229599" cy="738252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540" y="3543264"/>
            <a:ext cx="1229599" cy="738252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719487" y="263500"/>
            <a:ext cx="4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992772" y="263500"/>
            <a:ext cx="4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96732" y="3310250"/>
            <a:ext cx="4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989222" y="3336008"/>
            <a:ext cx="4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4"/>
          <p:cNvSpPr txBox="1"/>
          <p:nvPr/>
        </p:nvSpPr>
        <p:spPr>
          <a:xfrm>
            <a:off x="265125" y="6219785"/>
            <a:ext cx="1504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b="1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s-MX" sz="1600" b="1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EDITH SM</dc:creator>
  <cp:lastModifiedBy>EDITH SM</cp:lastModifiedBy>
  <cp:revision>2</cp:revision>
  <dcterms:created xsi:type="dcterms:W3CDTF">2018-03-23T06:12:33Z</dcterms:created>
  <dcterms:modified xsi:type="dcterms:W3CDTF">2018-03-23T16:26:55Z</dcterms:modified>
</cp:coreProperties>
</file>